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sldIdLst>
    <p:sldId id="256" r:id="rId2"/>
    <p:sldId id="262" r:id="rId3"/>
    <p:sldId id="266" r:id="rId4"/>
    <p:sldId id="268" r:id="rId5"/>
    <p:sldId id="259" r:id="rId6"/>
    <p:sldId id="277" r:id="rId7"/>
    <p:sldId id="276" r:id="rId8"/>
    <p:sldId id="274" r:id="rId9"/>
    <p:sldId id="267" r:id="rId10"/>
    <p:sldId id="258" r:id="rId11"/>
    <p:sldId id="260" r:id="rId12"/>
    <p:sldId id="271" r:id="rId13"/>
    <p:sldId id="273" r:id="rId14"/>
    <p:sldId id="261" r:id="rId15"/>
    <p:sldId id="270" r:id="rId16"/>
    <p:sldId id="272" r:id="rId17"/>
    <p:sldId id="257" r:id="rId18"/>
    <p:sldId id="275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2" autoAdjust="0"/>
    <p:restoredTop sz="94752" autoAdjust="0"/>
  </p:normalViewPr>
  <p:slideViewPr>
    <p:cSldViewPr>
      <p:cViewPr varScale="1">
        <p:scale>
          <a:sx n="70" d="100"/>
          <a:sy n="70" d="100"/>
        </p:scale>
        <p:origin x="13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arrotondato 14"/>
          <p:cNvSpPr/>
          <p:nvPr/>
        </p:nvSpPr>
        <p:spPr>
          <a:xfrm>
            <a:off x="304802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ttangolo arrotondato 9"/>
          <p:cNvSpPr/>
          <p:nvPr/>
        </p:nvSpPr>
        <p:spPr>
          <a:xfrm>
            <a:off x="418597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0" name="Sottotitolo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C0884B-8C9B-452F-A35C-61E41EF706AD}" type="datetimeFigureOut">
              <a:rPr lang="it-IT" smtClean="0"/>
              <a:pPr/>
              <a:t>23/09/2017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AEDBE3-3445-495A-9CEA-90BF2F1AC7E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C0884B-8C9B-452F-A35C-61E41EF706AD}" type="datetimeFigureOut">
              <a:rPr lang="it-IT" smtClean="0"/>
              <a:pPr/>
              <a:t>23/09/2017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AEDBE3-3445-495A-9CEA-90BF2F1AC7E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533405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33400" y="533403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C0884B-8C9B-452F-A35C-61E41EF706AD}" type="datetimeFigureOut">
              <a:rPr lang="it-IT" smtClean="0"/>
              <a:pPr/>
              <a:t>23/09/2017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AEDBE3-3445-495A-9CEA-90BF2F1AC7E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C0884B-8C9B-452F-A35C-61E41EF706AD}" type="datetimeFigureOut">
              <a:rPr lang="it-IT" smtClean="0"/>
              <a:pPr/>
              <a:t>23/09/2017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AEDBE3-3445-495A-9CEA-90BF2F1AC7E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arrotondato 13"/>
          <p:cNvSpPr/>
          <p:nvPr/>
        </p:nvSpPr>
        <p:spPr>
          <a:xfrm>
            <a:off x="304802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tangolo arrotondato 10"/>
          <p:cNvSpPr/>
          <p:nvPr/>
        </p:nvSpPr>
        <p:spPr>
          <a:xfrm>
            <a:off x="418597" y="434163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C0884B-8C9B-452F-A35C-61E41EF706AD}" type="datetimeFigureOut">
              <a:rPr lang="it-IT" smtClean="0"/>
              <a:pPr/>
              <a:t>23/09/2017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AEDBE3-3445-495A-9CEA-90BF2F1AC7E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C0884B-8C9B-452F-A35C-61E41EF706AD}" type="datetimeFigureOut">
              <a:rPr lang="it-IT" smtClean="0"/>
              <a:pPr/>
              <a:t>23/09/2017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AEDBE3-3445-495A-9CEA-90BF2F1AC7E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C0884B-8C9B-452F-A35C-61E41EF706AD}" type="datetimeFigureOut">
              <a:rPr lang="it-IT" smtClean="0"/>
              <a:pPr/>
              <a:t>23/09/2017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AEDBE3-3445-495A-9CEA-90BF2F1AC7E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C0884B-8C9B-452F-A35C-61E41EF706AD}" type="datetimeFigureOut">
              <a:rPr lang="it-IT" smtClean="0"/>
              <a:pPr/>
              <a:t>23/09/2017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AEDBE3-3445-495A-9CEA-90BF2F1AC7E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arrotondato 6"/>
          <p:cNvSpPr/>
          <p:nvPr/>
        </p:nvSpPr>
        <p:spPr>
          <a:xfrm>
            <a:off x="304802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C0884B-8C9B-452F-A35C-61E41EF706AD}" type="datetimeFigureOut">
              <a:rPr lang="it-IT" smtClean="0"/>
              <a:pPr/>
              <a:t>23/09/2017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AEDBE3-3445-495A-9CEA-90BF2F1AC7E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5538847" y="1447803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761374" y="930145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C0884B-8C9B-452F-A35C-61E41EF706AD}" type="datetimeFigureOut">
              <a:rPr lang="it-IT" smtClean="0"/>
              <a:pPr/>
              <a:t>23/09/2017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AEDBE3-3445-495A-9CEA-90BF2F1AC7E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arrotondato 14"/>
          <p:cNvSpPr/>
          <p:nvPr/>
        </p:nvSpPr>
        <p:spPr>
          <a:xfrm>
            <a:off x="304802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rrotonda singolo angolo rettangolo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1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C0884B-8C9B-452F-A35C-61E41EF706AD}" type="datetimeFigureOut">
              <a:rPr lang="it-IT" smtClean="0"/>
              <a:pPr/>
              <a:t>23/09/2017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AEDBE3-3445-495A-9CEA-90BF2F1AC7E9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arrotondato 6"/>
          <p:cNvSpPr/>
          <p:nvPr/>
        </p:nvSpPr>
        <p:spPr>
          <a:xfrm>
            <a:off x="304802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arrotondato 8"/>
          <p:cNvSpPr/>
          <p:nvPr/>
        </p:nvSpPr>
        <p:spPr>
          <a:xfrm>
            <a:off x="418597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Segnaposto titolo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2"/>
          </p:nvPr>
        </p:nvSpPr>
        <p:spPr>
          <a:xfrm>
            <a:off x="3776328" y="6111876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C0884B-8C9B-452F-A35C-61E41EF706AD}" type="datetimeFigureOut">
              <a:rPr lang="it-IT" smtClean="0"/>
              <a:pPr/>
              <a:t>23/09/2017</a:t>
            </a:fld>
            <a:endParaRPr lang="it-IT"/>
          </a:p>
        </p:txBody>
      </p:sp>
      <p:sp>
        <p:nvSpPr>
          <p:cNvPr id="18" name="Segnaposto piè di pagina 17"/>
          <p:cNvSpPr>
            <a:spLocks noGrp="1"/>
          </p:cNvSpPr>
          <p:nvPr>
            <p:ph type="ftr" sz="quarter" idx="3"/>
          </p:nvPr>
        </p:nvSpPr>
        <p:spPr>
          <a:xfrm>
            <a:off x="6062328" y="6111876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348328" y="6111876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7AEDBE3-3445-495A-9CEA-90BF2F1AC7E9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 smtClean="0"/>
              <a:t>School</a:t>
            </a:r>
            <a:r>
              <a:rPr lang="it-IT" dirty="0" smtClean="0"/>
              <a:t> Exchange 2017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2408264"/>
          </a:xfrm>
        </p:spPr>
        <p:txBody>
          <a:bodyPr>
            <a:normAutofit/>
          </a:bodyPr>
          <a:lstStyle/>
          <a:p>
            <a:endParaRPr lang="it-IT" b="1" dirty="0" smtClean="0"/>
          </a:p>
          <a:p>
            <a:r>
              <a:rPr lang="it-IT" b="1" dirty="0" smtClean="0"/>
              <a:t>Istituto De </a:t>
            </a:r>
            <a:r>
              <a:rPr lang="it-IT" b="1" dirty="0" err="1" smtClean="0"/>
              <a:t>Sanctis</a:t>
            </a:r>
            <a:r>
              <a:rPr lang="it-IT" b="1" dirty="0" smtClean="0"/>
              <a:t> – Roma</a:t>
            </a:r>
          </a:p>
          <a:p>
            <a:endParaRPr lang="it-IT" b="1" dirty="0" smtClean="0"/>
          </a:p>
          <a:p>
            <a:r>
              <a:rPr lang="it-IT" b="1" dirty="0" smtClean="0"/>
              <a:t>Istituto </a:t>
            </a:r>
            <a:r>
              <a:rPr lang="it-IT" b="1" dirty="0" err="1" smtClean="0"/>
              <a:t>Amersfortse</a:t>
            </a:r>
            <a:r>
              <a:rPr lang="it-IT" b="1" dirty="0" smtClean="0"/>
              <a:t> </a:t>
            </a:r>
            <a:r>
              <a:rPr lang="it-IT" b="1" dirty="0" err="1" smtClean="0"/>
              <a:t>Berg</a:t>
            </a:r>
            <a:r>
              <a:rPr lang="it-IT" b="1" dirty="0" smtClean="0"/>
              <a:t> – </a:t>
            </a:r>
            <a:r>
              <a:rPr lang="it-IT" b="1" dirty="0" err="1" smtClean="0"/>
              <a:t>Amersfoort</a:t>
            </a:r>
            <a:endParaRPr lang="it-IT" b="1" dirty="0" smtClean="0"/>
          </a:p>
          <a:p>
            <a:endParaRPr lang="it-IT" b="1" dirty="0" smtClean="0"/>
          </a:p>
          <a:p>
            <a:endParaRPr lang="it-IT" b="1" dirty="0" smtClean="0"/>
          </a:p>
          <a:p>
            <a:r>
              <a:rPr lang="it-IT" b="1" dirty="0" smtClean="0"/>
              <a:t>4 Ottobre 2016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Istituto </a:t>
            </a:r>
            <a:r>
              <a:rPr lang="it-IT" dirty="0" err="1" smtClean="0"/>
              <a:t>Amersfortse</a:t>
            </a:r>
            <a:r>
              <a:rPr lang="it-IT" dirty="0" smtClean="0"/>
              <a:t> </a:t>
            </a:r>
            <a:r>
              <a:rPr lang="it-IT" dirty="0" err="1" smtClean="0"/>
              <a:t>Berg</a:t>
            </a:r>
            <a:r>
              <a:rPr lang="it-IT" dirty="0" smtClean="0"/>
              <a:t> – </a:t>
            </a:r>
            <a:r>
              <a:rPr lang="it-IT" dirty="0" err="1" smtClean="0"/>
              <a:t>Amersfoort</a:t>
            </a:r>
            <a:r>
              <a:rPr lang="it-IT" dirty="0" smtClean="0"/>
              <a:t> A.S. 2013-14</a:t>
            </a:r>
            <a:endParaRPr lang="it-IT" dirty="0"/>
          </a:p>
        </p:txBody>
      </p:sp>
      <p:pic>
        <p:nvPicPr>
          <p:cNvPr id="4" name="Segnaposto contenuto 3" descr="20140408_0853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7" y="530226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27984" y="4983480"/>
            <a:ext cx="4258816" cy="1051560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Day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: </a:t>
            </a:r>
            <a:r>
              <a:rPr lang="it-IT" dirty="0" err="1" smtClean="0"/>
              <a:t>visiting</a:t>
            </a:r>
            <a:r>
              <a:rPr lang="it-IT" dirty="0" smtClean="0"/>
              <a:t> </a:t>
            </a:r>
            <a:r>
              <a:rPr lang="it-IT" dirty="0" err="1" smtClean="0"/>
              <a:t>their</a:t>
            </a:r>
            <a:r>
              <a:rPr lang="it-IT" dirty="0" smtClean="0"/>
              <a:t> </a:t>
            </a:r>
            <a:r>
              <a:rPr lang="it-IT" dirty="0" err="1" smtClean="0"/>
              <a:t>school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A.S. 2013-14</a:t>
            </a:r>
            <a:endParaRPr lang="it-IT" dirty="0"/>
          </a:p>
        </p:txBody>
      </p:sp>
      <p:pic>
        <p:nvPicPr>
          <p:cNvPr id="7" name="Segnaposto contenuto 6" descr="20140408_08533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95537" y="1772816"/>
            <a:ext cx="4040188" cy="3030141"/>
          </a:xfrm>
        </p:spPr>
      </p:pic>
      <p:pic>
        <p:nvPicPr>
          <p:cNvPr id="9" name="Segnaposto contenuto 5" descr="20140408_08412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84482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Segnaposto contenuto 6" descr="20140410_1001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7" y="530226"/>
            <a:ext cx="5583767" cy="4187825"/>
          </a:xfrm>
        </p:spPr>
      </p:pic>
      <p:pic>
        <p:nvPicPr>
          <p:cNvPr id="8" name="Immagine 7" descr="20150408_1043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Utrecht and the </a:t>
            </a:r>
            <a:r>
              <a:rPr lang="it-IT" dirty="0" err="1" smtClean="0"/>
              <a:t>visit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the dome</a:t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Vista dall’alto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/>
          </a:bodyPr>
          <a:lstStyle/>
          <a:p>
            <a:r>
              <a:rPr lang="it-IT" dirty="0" smtClean="0"/>
              <a:t>Le campane del duomo</a:t>
            </a:r>
            <a:endParaRPr lang="it-IT" dirty="0"/>
          </a:p>
        </p:txBody>
      </p:sp>
      <p:pic>
        <p:nvPicPr>
          <p:cNvPr id="7" name="Segnaposto contenuto 6" descr="20140408_15165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08013" y="1718469"/>
            <a:ext cx="3930651" cy="2947988"/>
          </a:xfrm>
          <a:prstGeom prst="rect">
            <a:avLst/>
          </a:prstGeom>
        </p:spPr>
      </p:pic>
      <p:pic>
        <p:nvPicPr>
          <p:cNvPr id="8" name="Segnaposto contenuto 3" descr="20140408_15125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52963" y="1718469"/>
            <a:ext cx="3930651" cy="2947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Day</a:t>
            </a:r>
            <a:r>
              <a:rPr lang="it-IT" dirty="0" smtClean="0"/>
              <a:t> 2: the </a:t>
            </a:r>
            <a:r>
              <a:rPr lang="it-IT" dirty="0" err="1" smtClean="0"/>
              <a:t>Rijksmuseum</a:t>
            </a:r>
            <a:r>
              <a:rPr lang="it-IT" dirty="0" smtClean="0"/>
              <a:t> in Amsterdam </a:t>
            </a:r>
            <a:endParaRPr lang="it-IT" dirty="0"/>
          </a:p>
        </p:txBody>
      </p:sp>
      <p:pic>
        <p:nvPicPr>
          <p:cNvPr id="5" name="Segnaposto contenuto 4" descr="20140409_09113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1250355"/>
            <a:ext cx="3932239" cy="2949179"/>
          </a:xfrm>
        </p:spPr>
      </p:pic>
      <p:pic>
        <p:nvPicPr>
          <p:cNvPr id="7" name="Segnaposto contenuto 6" descr="20140409_10014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49" y="1250950"/>
            <a:ext cx="3930651" cy="2947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20140409_0955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29614" y="1318660"/>
            <a:ext cx="5583767" cy="4187825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Immagine 8" descr="20140409_0948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Amsterdam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err="1" smtClean="0"/>
              <a:t>Veermer</a:t>
            </a:r>
            <a:r>
              <a:rPr lang="it-IT" dirty="0" smtClean="0"/>
              <a:t> at the </a:t>
            </a:r>
            <a:r>
              <a:rPr lang="it-IT" dirty="0" err="1" smtClean="0"/>
              <a:t>museum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it-IT" dirty="0" smtClean="0"/>
              <a:t>Canal tour</a:t>
            </a:r>
            <a:endParaRPr lang="it-IT" dirty="0"/>
          </a:p>
        </p:txBody>
      </p:sp>
      <p:pic>
        <p:nvPicPr>
          <p:cNvPr id="7" name="Segnaposto contenuto 6" descr="20140409_09494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08013" y="1718469"/>
            <a:ext cx="3930651" cy="2947988"/>
          </a:xfrm>
        </p:spPr>
      </p:pic>
      <p:pic>
        <p:nvPicPr>
          <p:cNvPr id="10" name="Segnaposto contenuto 9" descr="20140409_12201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52963" y="1718469"/>
            <a:ext cx="3930651" cy="2947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20140313_1812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7" y="530226"/>
            <a:ext cx="5583767" cy="4187825"/>
          </a:xfrm>
        </p:spPr>
      </p:pic>
      <p:pic>
        <p:nvPicPr>
          <p:cNvPr id="5" name="Immagine 4" descr="20140313_181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00" y="150000"/>
            <a:ext cx="9144000" cy="6858000"/>
          </a:xfrm>
          <a:prstGeom prst="rect">
            <a:avLst/>
          </a:prstGeom>
        </p:spPr>
      </p:pic>
      <p:pic>
        <p:nvPicPr>
          <p:cNvPr id="6" name="Immagine 5" descr="20140313_1813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The </a:t>
            </a:r>
            <a:r>
              <a:rPr lang="it-IT" dirty="0" err="1" smtClean="0"/>
              <a:t>Kröller-Müller</a:t>
            </a:r>
            <a:r>
              <a:rPr lang="it-IT" dirty="0" smtClean="0"/>
              <a:t> </a:t>
            </a:r>
            <a:r>
              <a:rPr lang="it-IT" dirty="0" err="1" smtClean="0"/>
              <a:t>Museum</a:t>
            </a:r>
            <a:r>
              <a:rPr lang="it-IT" dirty="0" smtClean="0"/>
              <a:t> -http://krollermuller.nl/visit</a:t>
            </a:r>
            <a:br>
              <a:rPr lang="it-IT" dirty="0" smtClean="0"/>
            </a:br>
            <a:endParaRPr lang="it-IT" dirty="0"/>
          </a:p>
        </p:txBody>
      </p:sp>
      <p:pic>
        <p:nvPicPr>
          <p:cNvPr id="8" name="Segnaposto contenuto 7" descr="20140410_1002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7" y="530225"/>
            <a:ext cx="5583767" cy="36188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Phase</a:t>
            </a:r>
            <a:r>
              <a:rPr lang="it-IT" dirty="0" smtClean="0"/>
              <a:t> 1: </a:t>
            </a:r>
            <a:r>
              <a:rPr lang="it-IT" dirty="0" err="1" smtClean="0"/>
              <a:t>Rome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Fase 1: Roma: dal 06/03/2017 al 10/03/2017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Visiting</a:t>
            </a:r>
            <a:r>
              <a:rPr lang="it-IT" dirty="0" smtClean="0"/>
              <a:t> the Forum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it-IT" dirty="0" smtClean="0"/>
              <a:t>The </a:t>
            </a:r>
            <a:r>
              <a:rPr lang="it-IT" dirty="0" err="1" smtClean="0"/>
              <a:t>Dutch</a:t>
            </a:r>
            <a:r>
              <a:rPr lang="it-IT" dirty="0" smtClean="0"/>
              <a:t> </a:t>
            </a:r>
            <a:r>
              <a:rPr lang="it-IT" dirty="0" err="1" smtClean="0"/>
              <a:t>teachers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2" name="Segnaposto contenuto 11" descr="20140312_13120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08013" y="1719507"/>
            <a:ext cx="3930651" cy="2945910"/>
          </a:xfrm>
        </p:spPr>
      </p:pic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7" descr="20140313_1814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484785"/>
            <a:ext cx="3930651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183880" cy="864096"/>
          </a:xfrm>
        </p:spPr>
        <p:txBody>
          <a:bodyPr>
            <a:normAutofit/>
          </a:bodyPr>
          <a:lstStyle/>
          <a:p>
            <a:r>
              <a:rPr lang="it-IT" dirty="0" smtClean="0"/>
              <a:t>Programma Settimana a Roma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611560" y="1844825"/>
            <a:ext cx="7992888" cy="44012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800" b="1" dirty="0" err="1" smtClean="0"/>
              <a:t>Lunedi</a:t>
            </a:r>
            <a:r>
              <a:rPr lang="it-IT" sz="2800" b="1" dirty="0" smtClean="0"/>
              <a:t>:</a:t>
            </a:r>
            <a:r>
              <a:rPr lang="it-IT" sz="2800" dirty="0" smtClean="0"/>
              <a:t> Arrivo ed incontro con la famiglia</a:t>
            </a:r>
          </a:p>
          <a:p>
            <a:r>
              <a:rPr lang="it-IT" sz="2800" b="1" dirty="0" smtClean="0"/>
              <a:t>Martedì</a:t>
            </a:r>
            <a:r>
              <a:rPr lang="it-IT" sz="2800" dirty="0" smtClean="0"/>
              <a:t>: Visita alla scuola (sede centrale) con attività didattiche- Galleria Borghese/Villa Borghese</a:t>
            </a:r>
          </a:p>
          <a:p>
            <a:r>
              <a:rPr lang="it-IT" sz="2800" b="1" dirty="0" smtClean="0"/>
              <a:t>Mercoledì</a:t>
            </a:r>
            <a:r>
              <a:rPr lang="it-IT" sz="2800" dirty="0" smtClean="0"/>
              <a:t>:Foro Romano e Colosseo - Pranzo a Largo Argentina </a:t>
            </a:r>
          </a:p>
          <a:p>
            <a:r>
              <a:rPr lang="it-IT" sz="2800" b="1" dirty="0" smtClean="0"/>
              <a:t>Giovedì</a:t>
            </a:r>
            <a:r>
              <a:rPr lang="it-IT" sz="2800" dirty="0" smtClean="0"/>
              <a:t>:Musei Vaticani</a:t>
            </a:r>
          </a:p>
          <a:p>
            <a:pPr>
              <a:buNone/>
            </a:pPr>
            <a:r>
              <a:rPr lang="it-IT" sz="2800" dirty="0" smtClean="0"/>
              <a:t>   Pizza Workshop (TBD) (solo per studenti olandesi)</a:t>
            </a:r>
          </a:p>
          <a:p>
            <a:r>
              <a:rPr lang="it-IT" sz="2800" b="1" dirty="0" smtClean="0"/>
              <a:t>Venerdì</a:t>
            </a:r>
            <a:r>
              <a:rPr lang="it-IT" sz="2800" dirty="0" smtClean="0"/>
              <a:t>: partenza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visita ai Fori e al Colosseo</a:t>
            </a:r>
            <a:endParaRPr lang="it-IT" dirty="0"/>
          </a:p>
        </p:txBody>
      </p:sp>
      <p:pic>
        <p:nvPicPr>
          <p:cNvPr id="4" name="Segnaposto contenuto 3" descr="20140309_1524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5" y="980729"/>
            <a:ext cx="5001113" cy="4187825"/>
          </a:xfrm>
        </p:spPr>
      </p:pic>
      <p:pic>
        <p:nvPicPr>
          <p:cNvPr id="5" name="Immagine 4" descr="20140312_1326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980728"/>
            <a:ext cx="4499992" cy="3374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2920" y="4941168"/>
            <a:ext cx="8183880" cy="1916832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tx2"/>
                </a:solidFill>
              </a:rPr>
              <a:t/>
            </a:r>
            <a:br>
              <a:rPr lang="nl-NL" dirty="0" smtClean="0">
                <a:solidFill>
                  <a:schemeClr val="tx2"/>
                </a:solidFill>
              </a:rPr>
            </a:br>
            <a:r>
              <a:rPr lang="nl-NL" dirty="0" smtClean="0">
                <a:solidFill>
                  <a:schemeClr val="tx2"/>
                </a:solidFill>
              </a:rPr>
              <a:t/>
            </a:r>
            <a:br>
              <a:rPr lang="nl-NL" dirty="0" smtClean="0">
                <a:solidFill>
                  <a:schemeClr val="tx2"/>
                </a:solidFill>
              </a:rPr>
            </a:br>
            <a:r>
              <a:rPr lang="nl-NL" dirty="0" smtClean="0">
                <a:solidFill>
                  <a:schemeClr val="tx2"/>
                </a:solidFill>
              </a:rPr>
              <a:t/>
            </a:r>
            <a:br>
              <a:rPr lang="nl-NL" dirty="0" smtClean="0">
                <a:solidFill>
                  <a:schemeClr val="tx2"/>
                </a:solidFill>
              </a:rPr>
            </a:br>
            <a:r>
              <a:rPr lang="nl-NL" dirty="0" smtClean="0">
                <a:solidFill>
                  <a:schemeClr val="tx2"/>
                </a:solidFill>
              </a:rPr>
              <a:t/>
            </a:r>
            <a:br>
              <a:rPr lang="nl-NL" dirty="0" smtClean="0">
                <a:solidFill>
                  <a:schemeClr val="tx2"/>
                </a:solidFill>
              </a:rPr>
            </a:br>
            <a:r>
              <a:rPr lang="nl-NL" dirty="0" smtClean="0">
                <a:solidFill>
                  <a:schemeClr val="tx2"/>
                </a:solidFill>
              </a:rPr>
              <a:t/>
            </a:r>
            <a:br>
              <a:rPr lang="nl-NL" dirty="0" smtClean="0">
                <a:solidFill>
                  <a:schemeClr val="tx2"/>
                </a:solidFill>
              </a:rPr>
            </a:br>
            <a:r>
              <a:rPr lang="nl-NL" dirty="0" smtClean="0">
                <a:solidFill>
                  <a:schemeClr val="tx2"/>
                </a:solidFill>
              </a:rPr>
              <a:t>Fase 2: Amersfoort                                              date    dal 27/03 al 31/03 2017</a:t>
            </a:r>
            <a:br>
              <a:rPr lang="nl-NL" dirty="0" smtClean="0">
                <a:solidFill>
                  <a:schemeClr val="tx2"/>
                </a:solidFill>
              </a:rPr>
            </a:br>
            <a:r>
              <a:rPr lang="nl-NL" dirty="0" smtClean="0">
                <a:solidFill>
                  <a:schemeClr val="tx2"/>
                </a:solidFill>
              </a:rPr>
              <a:t/>
            </a:r>
            <a:br>
              <a:rPr lang="nl-NL" dirty="0" smtClean="0">
                <a:solidFill>
                  <a:schemeClr val="tx2"/>
                </a:solidFill>
              </a:rPr>
            </a:br>
            <a:endParaRPr lang="it-IT" dirty="0">
              <a:solidFill>
                <a:schemeClr val="tx2"/>
              </a:solidFill>
            </a:endParaRPr>
          </a:p>
        </p:txBody>
      </p:sp>
      <p:pic>
        <p:nvPicPr>
          <p:cNvPr id="4" name="Picture 2" descr="D:\Mijn Documenten Westbroek\Afbeeldingen WES\Netherlands\Amersfoort binnensta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3137" y="530226"/>
            <a:ext cx="5583767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20150409_1242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5213" y="530226"/>
            <a:ext cx="5579611" cy="4187825"/>
          </a:xfrm>
        </p:spPr>
      </p:pic>
      <p:pic>
        <p:nvPicPr>
          <p:cNvPr id="7" name="Immagine 6" descr="20150411_0953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Mondrian</a:t>
            </a:r>
            <a:r>
              <a:rPr lang="it-IT" dirty="0" smtClean="0"/>
              <a:t>’s House - </a:t>
            </a:r>
            <a:r>
              <a:rPr lang="it-IT" dirty="0" err="1" smtClean="0"/>
              <a:t>Amersfoort</a:t>
            </a:r>
            <a:endParaRPr lang="it-IT" dirty="0"/>
          </a:p>
        </p:txBody>
      </p:sp>
      <p:pic>
        <p:nvPicPr>
          <p:cNvPr id="4" name="Segnaposto contenuto 3" descr="20140410_1540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7" y="530226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4644008" y="620688"/>
            <a:ext cx="4215615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egnaposto contenuto 3" descr="20140408_1330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620000">
            <a:off x="-77199" y="1232626"/>
            <a:ext cx="6245745" cy="4494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2920" y="476672"/>
            <a:ext cx="8183880" cy="864096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Programma Settimana ad </a:t>
            </a:r>
            <a:r>
              <a:rPr lang="it-IT" dirty="0" err="1" smtClean="0"/>
              <a:t>Amersfoort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467544" y="1628801"/>
            <a:ext cx="82809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/>
              <a:t>Lunedì:</a:t>
            </a:r>
            <a:r>
              <a:rPr lang="it-IT" sz="2800" dirty="0" smtClean="0"/>
              <a:t> Arrivo ed incontro con la famiglia</a:t>
            </a:r>
          </a:p>
          <a:p>
            <a:endParaRPr lang="it-IT" sz="2800" dirty="0" smtClean="0"/>
          </a:p>
          <a:p>
            <a:r>
              <a:rPr lang="it-IT" sz="2800" b="1" dirty="0" smtClean="0"/>
              <a:t>Martedì</a:t>
            </a:r>
            <a:r>
              <a:rPr lang="it-IT" sz="2800" dirty="0" smtClean="0"/>
              <a:t>: incontro con la bicicletta - Visita alla scuola (con attività didattiche) e Utrecht</a:t>
            </a:r>
          </a:p>
          <a:p>
            <a:endParaRPr lang="it-IT" sz="2800" dirty="0" smtClean="0"/>
          </a:p>
          <a:p>
            <a:r>
              <a:rPr lang="it-IT" sz="2800" b="1" dirty="0" smtClean="0"/>
              <a:t>Mercoledì</a:t>
            </a:r>
            <a:r>
              <a:rPr lang="it-IT" sz="2800" dirty="0" smtClean="0"/>
              <a:t>: Amsterdam </a:t>
            </a:r>
          </a:p>
          <a:p>
            <a:endParaRPr lang="it-IT" sz="2800" dirty="0" smtClean="0"/>
          </a:p>
          <a:p>
            <a:r>
              <a:rPr lang="it-IT" sz="2800" b="1" dirty="0" smtClean="0"/>
              <a:t>Giovedì</a:t>
            </a:r>
            <a:r>
              <a:rPr lang="it-IT" sz="2800" dirty="0" smtClean="0"/>
              <a:t>: Rotterdam o</a:t>
            </a:r>
          </a:p>
          <a:p>
            <a:r>
              <a:rPr lang="it-IT" sz="2800" dirty="0" err="1" smtClean="0"/>
              <a:t>Kroller-</a:t>
            </a:r>
            <a:r>
              <a:rPr lang="it-IT" sz="2800" dirty="0" smtClean="0"/>
              <a:t> </a:t>
            </a:r>
            <a:r>
              <a:rPr lang="it-IT" sz="2800" dirty="0" err="1" smtClean="0"/>
              <a:t>Muller</a:t>
            </a:r>
            <a:r>
              <a:rPr lang="it-IT" sz="2800" dirty="0" smtClean="0"/>
              <a:t> </a:t>
            </a:r>
            <a:r>
              <a:rPr lang="it-IT" sz="2800" dirty="0" err="1" smtClean="0"/>
              <a:t>Museum</a:t>
            </a:r>
            <a:endParaRPr lang="it-IT" sz="2800" dirty="0" smtClean="0"/>
          </a:p>
          <a:p>
            <a:r>
              <a:rPr lang="it-IT" sz="2800" b="1" dirty="0" smtClean="0"/>
              <a:t>Venerdì</a:t>
            </a:r>
            <a:r>
              <a:rPr lang="it-IT" sz="2800" dirty="0" smtClean="0"/>
              <a:t>: partenza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tr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str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t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261</TotalTime>
  <Words>176</Words>
  <Application>Microsoft Office PowerPoint</Application>
  <PresentationFormat>Presentazione su schermo (4:3)</PresentationFormat>
  <Paragraphs>42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1" baseType="lpstr">
      <vt:lpstr>Verdana</vt:lpstr>
      <vt:lpstr>Wingdings 2</vt:lpstr>
      <vt:lpstr>Astro</vt:lpstr>
      <vt:lpstr>School Exchange 2017</vt:lpstr>
      <vt:lpstr>Phase 1: Rome   Fase 1: Roma: dal 06/03/2017 al 10/03/2017</vt:lpstr>
      <vt:lpstr>Programma Settimana a Roma</vt:lpstr>
      <vt:lpstr>La visita ai Fori e al Colosseo</vt:lpstr>
      <vt:lpstr>     Fase 2: Amersfoort                                              date    dal 27/03 al 31/03 2017  </vt:lpstr>
      <vt:lpstr>Presentazione standard di PowerPoint</vt:lpstr>
      <vt:lpstr>Mondrian’s House - Amersfoort</vt:lpstr>
      <vt:lpstr>Presentazione standard di PowerPoint</vt:lpstr>
      <vt:lpstr>Programma Settimana ad Amersfoort</vt:lpstr>
      <vt:lpstr>Istituto Amersfortse Berg – Amersfoort A.S. 2013-14</vt:lpstr>
      <vt:lpstr>Day one: visiting their school </vt:lpstr>
      <vt:lpstr>Presentazione standard di PowerPoint</vt:lpstr>
      <vt:lpstr>Utrecht and the visit to the dome </vt:lpstr>
      <vt:lpstr>Day 2: the Rijksmuseum in Amsterdam </vt:lpstr>
      <vt:lpstr>Presentazione standard di PowerPoint</vt:lpstr>
      <vt:lpstr>Amsterdam</vt:lpstr>
      <vt:lpstr>Presentazione standard di PowerPoint</vt:lpstr>
      <vt:lpstr>   The Kröller-Müller Museum -http://krollermuller.nl/visit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Lorella Minnucci</dc:creator>
  <cp:lastModifiedBy>de sanctis</cp:lastModifiedBy>
  <cp:revision>10</cp:revision>
  <dcterms:created xsi:type="dcterms:W3CDTF">2015-09-19T17:07:13Z</dcterms:created>
  <dcterms:modified xsi:type="dcterms:W3CDTF">2017-09-23T14:09:31Z</dcterms:modified>
</cp:coreProperties>
</file>